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133C4953-5195-441B-B4E1-67529159E0E3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6120" cy="396036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402080" y="955368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1CB8CA3-DECE-4569-B522-FB4BA800FAB9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6120" cy="396036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4402080" y="9553680"/>
            <a:ext cx="3368160" cy="5043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108B090-7C3E-4FD4-8636-67D7133B2F94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827640" y="2053080"/>
            <a:ext cx="671112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dt"/>
          </p:nvPr>
        </p:nvSpPr>
        <p:spPr>
          <a:xfrm rot="5400000">
            <a:off x="7495200" y="1828800"/>
            <a:ext cx="990360" cy="2282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4/26/17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ftr"/>
          </p:nvPr>
        </p:nvSpPr>
        <p:spPr>
          <a:xfrm rot="5400000">
            <a:off x="6233400" y="3263400"/>
            <a:ext cx="3859560" cy="22824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11"/>
          <p:cNvSpPr>
            <a:spLocks noGrp="1"/>
          </p:cNvSpPr>
          <p:nvPr>
            <p:ph type="sldNum"/>
          </p:nvPr>
        </p:nvSpPr>
        <p:spPr>
          <a:xfrm>
            <a:off x="7766280" y="295560"/>
            <a:ext cx="62856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62CB3767-09A3-4CF0-8427-99E8FB536439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629928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5689800" y="-45720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6299280" y="609588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CustomShape 4"/>
          <p:cNvSpPr/>
          <p:nvPr/>
        </p:nvSpPr>
        <p:spPr>
          <a:xfrm>
            <a:off x="-15408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9" name="CustomShape 5"/>
          <p:cNvSpPr/>
          <p:nvPr/>
        </p:nvSpPr>
        <p:spPr>
          <a:xfrm>
            <a:off x="-83988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CustomShape 6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7"/>
          <p:cNvSpPr>
            <a:spLocks noGrp="1"/>
          </p:cNvSpPr>
          <p:nvPr>
            <p:ph type="dt"/>
          </p:nvPr>
        </p:nvSpPr>
        <p:spPr>
          <a:xfrm rot="5400000">
            <a:off x="7495200" y="1828800"/>
            <a:ext cx="990360" cy="2282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4/26/17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2" name="PlaceHolder 8"/>
          <p:cNvSpPr>
            <a:spLocks noGrp="1"/>
          </p:cNvSpPr>
          <p:nvPr>
            <p:ph type="ftr"/>
          </p:nvPr>
        </p:nvSpPr>
        <p:spPr>
          <a:xfrm rot="5400000">
            <a:off x="6233400" y="3263400"/>
            <a:ext cx="3859560" cy="22824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3" name="PlaceHolder 9"/>
          <p:cNvSpPr>
            <a:spLocks noGrp="1"/>
          </p:cNvSpPr>
          <p:nvPr>
            <p:ph type="sldNum"/>
          </p:nvPr>
        </p:nvSpPr>
        <p:spPr>
          <a:xfrm>
            <a:off x="7766280" y="295560"/>
            <a:ext cx="62856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7BF25AA9-6D41-426C-A6B2-BA919605735F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10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5" name="PlaceHolder 11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914400" y="4343400"/>
            <a:ext cx="7770960" cy="197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000" spc="-1" strike="noStrike" cap="all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ReactJS</a:t>
            </a:r>
            <a:r>
              <a:rPr b="1" lang="en-US" sz="4000" spc="-1" strike="noStrike" cap="all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Consolas"/>
                <a:ea typeface="DejaVu Sans"/>
              </a:rPr>
              <a:t> &amp; Flux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914400" y="2834640"/>
            <a:ext cx="7770960" cy="150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3"/>
          <p:cNvSpPr/>
          <p:nvPr/>
        </p:nvSpPr>
        <p:spPr>
          <a:xfrm>
            <a:off x="914400" y="4343400"/>
            <a:ext cx="7771320" cy="197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4"/>
          <p:cNvSpPr/>
          <p:nvPr/>
        </p:nvSpPr>
        <p:spPr>
          <a:xfrm>
            <a:off x="914400" y="2834640"/>
            <a:ext cx="7771320" cy="150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Flux</a:t>
            </a: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Consolas"/>
                <a:ea typeface="DejaVu Sans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914400" y="1828800"/>
            <a:ext cx="7770960" cy="194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Flux là 1 kiến trúc ứng dụng javascript, không phải là 1 framework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Flux gồm các thành phần chính sau: Action , Dispatcher, Stores, 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3"/>
          <p:cNvSpPr/>
          <p:nvPr/>
        </p:nvSpPr>
        <p:spPr>
          <a:xfrm>
            <a:off x="685800" y="4343400"/>
            <a:ext cx="7770960" cy="194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1" name="Picture 9" descr=""/>
          <p:cNvPicPr/>
          <p:nvPr/>
        </p:nvPicPr>
        <p:blipFill>
          <a:blip r:embed="rId1"/>
          <a:stretch/>
        </p:blipFill>
        <p:spPr>
          <a:xfrm>
            <a:off x="533520" y="4114800"/>
            <a:ext cx="8379360" cy="2246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Consolas"/>
                <a:ea typeface="DejaVu Sans"/>
              </a:rPr>
              <a:t>Flux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3" name="Content Placeholder 3" descr=""/>
          <p:cNvPicPr/>
          <p:nvPr/>
        </p:nvPicPr>
        <p:blipFill>
          <a:blip r:embed="rId1"/>
          <a:stretch/>
        </p:blipFill>
        <p:spPr>
          <a:xfrm>
            <a:off x="990720" y="1523880"/>
            <a:ext cx="7313760" cy="5059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Dispatcher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914400" y="178344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Dispatcher  quản lý tất cả dòng dữ liệu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Dùng để đăng ký các hàm callback mà  Store đăng ký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Có Action mới thì các hàm callback sẽ được gọi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914400" y="178344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Chứa tất cả các State và Logic của ứng dụng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Đăng ký hàm callback với dispatcher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Hàm callback nhận tham số là 1 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Action và Action creator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914400" y="178344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Action được tạo bằng hoạt động cần xử lý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Action là Object Javascript chứa loại action và dữ liệu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Store sử dụng loại action để phân biệt giữa các 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Action creator là phương thức dùng để tạo 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914400" y="178344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View là react component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Sử dụng Store để lấy dữ liệu và nghe những thông báo thay đổi của store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Bảo đảm dữ liệu chảy theo 1 chiều và cập nhật những component con nếu store thay đổi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là gì?</a:t>
            </a: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	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914400" y="178344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là 1 library được phát triển bởi facebook dùng để xây dựng giao diện người dùng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không phải là 1 framework MVC mà chỉ là 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không thể một mình xây dựng 1 web app chỉ dùng react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914400" y="511920"/>
            <a:ext cx="7770960" cy="123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Những trang web sử dụng react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Content Placeholder 5" descr=""/>
          <p:cNvPicPr/>
          <p:nvPr/>
        </p:nvPicPr>
        <p:blipFill>
          <a:blip r:embed="rId1"/>
          <a:stretch/>
        </p:blipFill>
        <p:spPr>
          <a:xfrm>
            <a:off x="990720" y="1905120"/>
            <a:ext cx="7237440" cy="464688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3200400" y="3193200"/>
            <a:ext cx="2742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add 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3329640" y="3336840"/>
            <a:ext cx="2742840" cy="36468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add text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Ưu điểm và lý do sử dụng React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914400" y="178344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Dễ dàng biết được components sẽ render gì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Dễ dàng sử dụng cả JS và 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React rất nhanh không sử dụng DOM mà sử dụng virtual DOM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Có extension giúp debug dễ hơn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Ưu điểm và lý do sử dụng React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914400" y="178344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Dễ đọc và hiểu các views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Nếu trang web cần cập nhật dữ liệu nhiều hoặc là dữ liệu  thời gian thật thì React rất hiệu quả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Component được tái sử dụng nhiều lần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Sau khi hiểu về react thì tốc độ việc phát triển ứng dụng sẽ được cải thiện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Component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914400" y="121932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Component giúp giao diện tách thành các khối cách biệt và có thể tái sử dụng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Tạo bởi “React.createClass()” hoặc “extends React.Component”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1" name="Picture 3" descr=""/>
          <p:cNvPicPr/>
          <p:nvPr/>
        </p:nvPicPr>
        <p:blipFill>
          <a:blip r:embed="rId1"/>
          <a:stretch/>
        </p:blipFill>
        <p:spPr>
          <a:xfrm>
            <a:off x="609480" y="3200400"/>
            <a:ext cx="7999560" cy="3427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Props &amp; State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914400" y="178344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Props được đẩy xuống từ parent component và chứa dữ liệu của component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State chứa trạng thái của component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Nếu component xác nhận state đã thay đổi component sẽ xác nhận lại bằng cách            re-render component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Props được tiếp cận thông qua “this.props” và state qua “this.state”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Props &amp; State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5" name="Content Placeholder 3" descr=""/>
          <p:cNvPicPr/>
          <p:nvPr/>
        </p:nvPicPr>
        <p:blipFill>
          <a:blip r:embed="rId1"/>
          <a:stretch/>
        </p:blipFill>
        <p:spPr>
          <a:xfrm>
            <a:off x="1066680" y="1905120"/>
            <a:ext cx="6932880" cy="3884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914400" y="511920"/>
            <a:ext cx="7770960" cy="91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89" strike="noStrike">
                <a:solidFill>
                  <a:srgbClr val="d6ec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Virtual DOM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914400" y="1783440"/>
            <a:ext cx="7770960" cy="457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Được sử dụng để làm tăng tính hiệu quả cho việc re-render DOM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Chỉ re-render khi state thay đổi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Sử dụng 2 cây ảo (mới và cũ) để tìm điểm khác biệt và cập nhật DOM thật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11480" indent="-341640">
              <a:lnSpc>
                <a:spcPct val="100000"/>
              </a:lnSpc>
              <a:buClr>
                <a:srgbClr val="d6ecff"/>
              </a:buClr>
              <a:buSzPct val="95000"/>
              <a:buFont typeface="Wingdings" charset="2"/>
              <a:buChar char="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  <a:ea typeface="DejaVu Sans"/>
              </a:rPr>
              <a:t>Không cập nhật toàn bộ component trong DOM mà chỉ tính toán và cập nhật 1 phần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2017-04-26T22:04:50Z</dcterms:modified>
  <cp:revision>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